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2" r:id="rId3"/>
    <p:sldId id="257" r:id="rId4"/>
    <p:sldId id="258" r:id="rId5"/>
    <p:sldId id="259" r:id="rId6"/>
    <p:sldId id="260" r:id="rId7"/>
    <p:sldId id="261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思语" userId="be1b36bd7e9bf48b" providerId="LiveId" clId="{DB7E173C-80AC-4841-A1C0-2C47A3F4614B}"/>
    <pc:docChg chg="undo custSel addSld delSld modSld sldOrd">
      <pc:chgData name="思语" userId="be1b36bd7e9bf48b" providerId="LiveId" clId="{DB7E173C-80AC-4841-A1C0-2C47A3F4614B}" dt="2020-10-22T18:16:34.499" v="791" actId="20577"/>
      <pc:docMkLst>
        <pc:docMk/>
      </pc:docMkLst>
      <pc:sldChg chg="modSp mod">
        <pc:chgData name="思语" userId="be1b36bd7e9bf48b" providerId="LiveId" clId="{DB7E173C-80AC-4841-A1C0-2C47A3F4614B}" dt="2020-10-22T15:11:23.283" v="13" actId="20577"/>
        <pc:sldMkLst>
          <pc:docMk/>
          <pc:sldMk cId="2933922671" sldId="256"/>
        </pc:sldMkLst>
        <pc:spChg chg="mod">
          <ac:chgData name="思语" userId="be1b36bd7e9bf48b" providerId="LiveId" clId="{DB7E173C-80AC-4841-A1C0-2C47A3F4614B}" dt="2020-10-22T15:11:19.379" v="9" actId="20577"/>
          <ac:spMkLst>
            <pc:docMk/>
            <pc:sldMk cId="2933922671" sldId="256"/>
            <ac:spMk id="2" creationId="{6E7D505F-DCC9-48A5-AA73-6BAB8D868FA5}"/>
          </ac:spMkLst>
        </pc:spChg>
        <pc:spChg chg="mod">
          <ac:chgData name="思语" userId="be1b36bd7e9bf48b" providerId="LiveId" clId="{DB7E173C-80AC-4841-A1C0-2C47A3F4614B}" dt="2020-10-22T15:11:23.283" v="13" actId="20577"/>
          <ac:spMkLst>
            <pc:docMk/>
            <pc:sldMk cId="2933922671" sldId="256"/>
            <ac:spMk id="3" creationId="{313EFD88-E1A6-4252-A612-BE6BE637C4A4}"/>
          </ac:spMkLst>
        </pc:spChg>
      </pc:sldChg>
      <pc:sldChg chg="addSp delSp modSp mod ord delAnim modAnim">
        <pc:chgData name="思语" userId="be1b36bd7e9bf48b" providerId="LiveId" clId="{DB7E173C-80AC-4841-A1C0-2C47A3F4614B}" dt="2020-10-22T18:12:19.701" v="702" actId="1076"/>
        <pc:sldMkLst>
          <pc:docMk/>
          <pc:sldMk cId="2422203074" sldId="257"/>
        </pc:sldMkLst>
        <pc:spChg chg="mod">
          <ac:chgData name="思语" userId="be1b36bd7e9bf48b" providerId="LiveId" clId="{DB7E173C-80AC-4841-A1C0-2C47A3F4614B}" dt="2020-10-22T15:11:38.323" v="23" actId="20577"/>
          <ac:spMkLst>
            <pc:docMk/>
            <pc:sldMk cId="2422203074" sldId="257"/>
            <ac:spMk id="2" creationId="{B964251B-5657-4039-AE64-B5FA61B49256}"/>
          </ac:spMkLst>
        </pc:spChg>
        <pc:spChg chg="mod">
          <ac:chgData name="思语" userId="be1b36bd7e9bf48b" providerId="LiveId" clId="{DB7E173C-80AC-4841-A1C0-2C47A3F4614B}" dt="2020-10-22T15:11:43.396" v="24" actId="20577"/>
          <ac:spMkLst>
            <pc:docMk/>
            <pc:sldMk cId="2422203074" sldId="257"/>
            <ac:spMk id="3" creationId="{2C01FC73-9D61-4A82-A8DE-622DE0688A61}"/>
          </ac:spMkLst>
        </pc:spChg>
        <pc:spChg chg="add mod">
          <ac:chgData name="思语" userId="be1b36bd7e9bf48b" providerId="LiveId" clId="{DB7E173C-80AC-4841-A1C0-2C47A3F4614B}" dt="2020-10-22T18:10:09.744" v="548" actId="20577"/>
          <ac:spMkLst>
            <pc:docMk/>
            <pc:sldMk cId="2422203074" sldId="257"/>
            <ac:spMk id="10" creationId="{E0D856A0-79DC-471E-8DFD-FA12B493863D}"/>
          </ac:spMkLst>
        </pc:spChg>
        <pc:spChg chg="add del">
          <ac:chgData name="思语" userId="be1b36bd7e9bf48b" providerId="LiveId" clId="{DB7E173C-80AC-4841-A1C0-2C47A3F4614B}" dt="2020-10-22T18:07:59.968" v="428"/>
          <ac:spMkLst>
            <pc:docMk/>
            <pc:sldMk cId="2422203074" sldId="257"/>
            <ac:spMk id="23" creationId="{1002434E-55C5-4D55-9946-86FBE344C9A4}"/>
          </ac:spMkLst>
        </pc:spChg>
        <pc:picChg chg="add del mod">
          <ac:chgData name="思语" userId="be1b36bd7e9bf48b" providerId="LiveId" clId="{DB7E173C-80AC-4841-A1C0-2C47A3F4614B}" dt="2020-10-22T18:01:56.823" v="66" actId="478"/>
          <ac:picMkLst>
            <pc:docMk/>
            <pc:sldMk cId="2422203074" sldId="257"/>
            <ac:picMk id="5" creationId="{FCB0FBAB-9FE4-47CC-B9F4-DED4655FF064}"/>
          </ac:picMkLst>
        </pc:picChg>
        <pc:picChg chg="add del mod">
          <ac:chgData name="思语" userId="be1b36bd7e9bf48b" providerId="LiveId" clId="{DB7E173C-80AC-4841-A1C0-2C47A3F4614B}" dt="2020-10-22T18:01:56.159" v="65" actId="478"/>
          <ac:picMkLst>
            <pc:docMk/>
            <pc:sldMk cId="2422203074" sldId="257"/>
            <ac:picMk id="7" creationId="{B0B35AD8-153A-42D2-8F58-2C9A5F5909C0}"/>
          </ac:picMkLst>
        </pc:picChg>
        <pc:picChg chg="add del mod">
          <ac:chgData name="思语" userId="be1b36bd7e9bf48b" providerId="LiveId" clId="{DB7E173C-80AC-4841-A1C0-2C47A3F4614B}" dt="2020-10-22T18:01:52.631" v="64" actId="478"/>
          <ac:picMkLst>
            <pc:docMk/>
            <pc:sldMk cId="2422203074" sldId="257"/>
            <ac:picMk id="9" creationId="{1183255A-129A-4C7C-BEC1-83F8F89E9F08}"/>
          </ac:picMkLst>
        </pc:picChg>
        <pc:picChg chg="add del mod">
          <ac:chgData name="思语" userId="be1b36bd7e9bf48b" providerId="LiveId" clId="{DB7E173C-80AC-4841-A1C0-2C47A3F4614B}" dt="2020-10-22T18:05:30.139" v="392"/>
          <ac:picMkLst>
            <pc:docMk/>
            <pc:sldMk cId="2422203074" sldId="257"/>
            <ac:picMk id="12" creationId="{E46E9307-269B-417E-9BDE-E1F18B01749C}"/>
          </ac:picMkLst>
        </pc:picChg>
        <pc:picChg chg="add del mod">
          <ac:chgData name="思语" userId="be1b36bd7e9bf48b" providerId="LiveId" clId="{DB7E173C-80AC-4841-A1C0-2C47A3F4614B}" dt="2020-10-22T18:05:30.139" v="392"/>
          <ac:picMkLst>
            <pc:docMk/>
            <pc:sldMk cId="2422203074" sldId="257"/>
            <ac:picMk id="14" creationId="{435F88F1-5E67-4EDB-8921-5BD0048BB69C}"/>
          </ac:picMkLst>
        </pc:picChg>
        <pc:picChg chg="add del mod">
          <ac:chgData name="思语" userId="be1b36bd7e9bf48b" providerId="LiveId" clId="{DB7E173C-80AC-4841-A1C0-2C47A3F4614B}" dt="2020-10-22T18:05:30.139" v="392"/>
          <ac:picMkLst>
            <pc:docMk/>
            <pc:sldMk cId="2422203074" sldId="257"/>
            <ac:picMk id="16" creationId="{803C2F14-949F-4392-B908-A6071C524E4F}"/>
          </ac:picMkLst>
        </pc:picChg>
        <pc:picChg chg="add del mod">
          <ac:chgData name="思语" userId="be1b36bd7e9bf48b" providerId="LiveId" clId="{DB7E173C-80AC-4841-A1C0-2C47A3F4614B}" dt="2020-10-22T18:07:54.163" v="425" actId="478"/>
          <ac:picMkLst>
            <pc:docMk/>
            <pc:sldMk cId="2422203074" sldId="257"/>
            <ac:picMk id="18" creationId="{81AD8A9D-03C0-474D-B7B2-E3F1ED45AB4F}"/>
          </ac:picMkLst>
        </pc:picChg>
        <pc:picChg chg="add del mod">
          <ac:chgData name="思语" userId="be1b36bd7e9bf48b" providerId="LiveId" clId="{DB7E173C-80AC-4841-A1C0-2C47A3F4614B}" dt="2020-10-22T18:07:53.719" v="424" actId="478"/>
          <ac:picMkLst>
            <pc:docMk/>
            <pc:sldMk cId="2422203074" sldId="257"/>
            <ac:picMk id="20" creationId="{8CD7B9A3-361D-46F3-861B-3C7747E0E250}"/>
          </ac:picMkLst>
        </pc:picChg>
        <pc:picChg chg="add del mod">
          <ac:chgData name="思语" userId="be1b36bd7e9bf48b" providerId="LiveId" clId="{DB7E173C-80AC-4841-A1C0-2C47A3F4614B}" dt="2020-10-22T18:07:53.035" v="423" actId="478"/>
          <ac:picMkLst>
            <pc:docMk/>
            <pc:sldMk cId="2422203074" sldId="257"/>
            <ac:picMk id="22" creationId="{66520798-9CF6-43AA-824B-71B45E0C031D}"/>
          </ac:picMkLst>
        </pc:picChg>
        <pc:picChg chg="add mod">
          <ac:chgData name="思语" userId="be1b36bd7e9bf48b" providerId="LiveId" clId="{DB7E173C-80AC-4841-A1C0-2C47A3F4614B}" dt="2020-10-22T18:12:17.717" v="701" actId="1076"/>
          <ac:picMkLst>
            <pc:docMk/>
            <pc:sldMk cId="2422203074" sldId="257"/>
            <ac:picMk id="25" creationId="{1639441C-40A2-48BF-A4BC-319906D80499}"/>
          </ac:picMkLst>
        </pc:picChg>
        <pc:picChg chg="add mod">
          <ac:chgData name="思语" userId="be1b36bd7e9bf48b" providerId="LiveId" clId="{DB7E173C-80AC-4841-A1C0-2C47A3F4614B}" dt="2020-10-22T18:12:19.701" v="702" actId="1076"/>
          <ac:picMkLst>
            <pc:docMk/>
            <pc:sldMk cId="2422203074" sldId="257"/>
            <ac:picMk id="27" creationId="{A26B6A28-F0F3-4548-942E-3CC455FFD22F}"/>
          </ac:picMkLst>
        </pc:picChg>
        <pc:picChg chg="add mod ord">
          <ac:chgData name="思语" userId="be1b36bd7e9bf48b" providerId="LiveId" clId="{DB7E173C-80AC-4841-A1C0-2C47A3F4614B}" dt="2020-10-22T18:12:14.667" v="700" actId="167"/>
          <ac:picMkLst>
            <pc:docMk/>
            <pc:sldMk cId="2422203074" sldId="257"/>
            <ac:picMk id="29" creationId="{5FE74B7C-85DF-4999-992A-D01354BE9CB8}"/>
          </ac:picMkLst>
        </pc:picChg>
      </pc:sldChg>
      <pc:sldChg chg="addSp modSp mod modAnim">
        <pc:chgData name="思语" userId="be1b36bd7e9bf48b" providerId="LiveId" clId="{DB7E173C-80AC-4841-A1C0-2C47A3F4614B}" dt="2020-10-22T18:14:56.427" v="714"/>
        <pc:sldMkLst>
          <pc:docMk/>
          <pc:sldMk cId="3572101598" sldId="258"/>
        </pc:sldMkLst>
        <pc:spChg chg="mod">
          <ac:chgData name="思语" userId="be1b36bd7e9bf48b" providerId="LiveId" clId="{DB7E173C-80AC-4841-A1C0-2C47A3F4614B}" dt="2020-10-22T18:02:53.659" v="153" actId="313"/>
          <ac:spMkLst>
            <pc:docMk/>
            <pc:sldMk cId="3572101598" sldId="258"/>
            <ac:spMk id="2" creationId="{2A4E8C57-0F5A-4C51-90D5-EFD0EE46E864}"/>
          </ac:spMkLst>
        </pc:spChg>
        <pc:spChg chg="mod">
          <ac:chgData name="思语" userId="be1b36bd7e9bf48b" providerId="LiveId" clId="{DB7E173C-80AC-4841-A1C0-2C47A3F4614B}" dt="2020-10-22T18:11:26.098" v="689" actId="313"/>
          <ac:spMkLst>
            <pc:docMk/>
            <pc:sldMk cId="3572101598" sldId="258"/>
            <ac:spMk id="3" creationId="{611D8146-7D1A-42CB-9A52-BCE3F78EB7C5}"/>
          </ac:spMkLst>
        </pc:spChg>
        <pc:picChg chg="add mod">
          <ac:chgData name="思语" userId="be1b36bd7e9bf48b" providerId="LiveId" clId="{DB7E173C-80AC-4841-A1C0-2C47A3F4614B}" dt="2020-10-22T18:11:44.605" v="692" actId="1076"/>
          <ac:picMkLst>
            <pc:docMk/>
            <pc:sldMk cId="3572101598" sldId="258"/>
            <ac:picMk id="5" creationId="{7F18D184-B6A7-4575-8DDC-053ABD123471}"/>
          </ac:picMkLst>
        </pc:picChg>
        <pc:picChg chg="add mod">
          <ac:chgData name="思语" userId="be1b36bd7e9bf48b" providerId="LiveId" clId="{DB7E173C-80AC-4841-A1C0-2C47A3F4614B}" dt="2020-10-22T18:14:13.475" v="707" actId="1076"/>
          <ac:picMkLst>
            <pc:docMk/>
            <pc:sldMk cId="3572101598" sldId="258"/>
            <ac:picMk id="7" creationId="{6406CF09-C5B5-47A8-BD53-F1CF306AED45}"/>
          </ac:picMkLst>
        </pc:picChg>
        <pc:picChg chg="add mod">
          <ac:chgData name="思语" userId="be1b36bd7e9bf48b" providerId="LiveId" clId="{DB7E173C-80AC-4841-A1C0-2C47A3F4614B}" dt="2020-10-22T18:14:48.258" v="712" actId="1076"/>
          <ac:picMkLst>
            <pc:docMk/>
            <pc:sldMk cId="3572101598" sldId="258"/>
            <ac:picMk id="9" creationId="{0DDF10F4-3AA8-4367-90A7-36DC1E3E59FB}"/>
          </ac:picMkLst>
        </pc:picChg>
        <pc:picChg chg="add mod">
          <ac:chgData name="思语" userId="be1b36bd7e9bf48b" providerId="LiveId" clId="{DB7E173C-80AC-4841-A1C0-2C47A3F4614B}" dt="2020-10-22T18:14:46.893" v="711" actId="1076"/>
          <ac:picMkLst>
            <pc:docMk/>
            <pc:sldMk cId="3572101598" sldId="258"/>
            <ac:picMk id="11" creationId="{72DFFD3A-9622-4D1D-B585-5F1FF15A3C6B}"/>
          </ac:picMkLst>
        </pc:picChg>
      </pc:sldChg>
      <pc:sldChg chg="modSp mod">
        <pc:chgData name="思语" userId="be1b36bd7e9bf48b" providerId="LiveId" clId="{DB7E173C-80AC-4841-A1C0-2C47A3F4614B}" dt="2020-10-22T18:03:55.734" v="252" actId="20577"/>
        <pc:sldMkLst>
          <pc:docMk/>
          <pc:sldMk cId="4179615780" sldId="260"/>
        </pc:sldMkLst>
        <pc:spChg chg="mod">
          <ac:chgData name="思语" userId="be1b36bd7e9bf48b" providerId="LiveId" clId="{DB7E173C-80AC-4841-A1C0-2C47A3F4614B}" dt="2020-10-22T18:03:55.734" v="252" actId="20577"/>
          <ac:spMkLst>
            <pc:docMk/>
            <pc:sldMk cId="4179615780" sldId="260"/>
            <ac:spMk id="3" creationId="{184D54CC-CEFD-4B28-AB98-3FDD43D50B48}"/>
          </ac:spMkLst>
        </pc:spChg>
      </pc:sldChg>
      <pc:sldChg chg="modSp mod">
        <pc:chgData name="思语" userId="be1b36bd7e9bf48b" providerId="LiveId" clId="{DB7E173C-80AC-4841-A1C0-2C47A3F4614B}" dt="2020-10-22T18:16:34.499" v="791" actId="20577"/>
        <pc:sldMkLst>
          <pc:docMk/>
          <pc:sldMk cId="1320030460" sldId="261"/>
        </pc:sldMkLst>
        <pc:spChg chg="mod">
          <ac:chgData name="思语" userId="be1b36bd7e9bf48b" providerId="LiveId" clId="{DB7E173C-80AC-4841-A1C0-2C47A3F4614B}" dt="2020-10-22T18:16:34.499" v="791" actId="20577"/>
          <ac:spMkLst>
            <pc:docMk/>
            <pc:sldMk cId="1320030460" sldId="261"/>
            <ac:spMk id="3" creationId="{6137E04A-1B12-433D-B919-D83A4CC7B340}"/>
          </ac:spMkLst>
        </pc:spChg>
      </pc:sldChg>
      <pc:sldChg chg="del">
        <pc:chgData name="思语" userId="be1b36bd7e9bf48b" providerId="LiveId" clId="{DB7E173C-80AC-4841-A1C0-2C47A3F4614B}" dt="2020-10-22T18:03:08.207" v="154" actId="2696"/>
        <pc:sldMkLst>
          <pc:docMk/>
          <pc:sldMk cId="1266820399" sldId="262"/>
        </pc:sldMkLst>
      </pc:sldChg>
      <pc:sldChg chg="add">
        <pc:chgData name="思语" userId="be1b36bd7e9bf48b" providerId="LiveId" clId="{DB7E173C-80AC-4841-A1C0-2C47A3F4614B}" dt="2020-10-22T18:07:50.598" v="422" actId="2890"/>
        <pc:sldMkLst>
          <pc:docMk/>
          <pc:sldMk cId="3795952724" sldId="262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67909347-7F6E-4D49-BD6E-10727B4A960D}" type="datetimeFigureOut">
              <a:rPr lang="zh-CN" altLang="en-US" smtClean="0"/>
              <a:t>2020/10/22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F87C8ADB-A898-4882-891C-4A5A290B7C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45792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09347-7F6E-4D49-BD6E-10727B4A960D}" type="datetimeFigureOut">
              <a:rPr lang="zh-CN" altLang="en-US" smtClean="0"/>
              <a:t>2020/10/22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C8ADB-A898-4882-891C-4A5A290B7C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90993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67909347-7F6E-4D49-BD6E-10727B4A960D}" type="datetimeFigureOut">
              <a:rPr lang="zh-CN" altLang="en-US" smtClean="0"/>
              <a:t>2020/10/22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F87C8ADB-A898-4882-891C-4A5A290B7C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5037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67909347-7F6E-4D49-BD6E-10727B4A960D}" type="datetimeFigureOut">
              <a:rPr lang="zh-CN" altLang="en-US" smtClean="0"/>
              <a:t>2020/10/22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F87C8ADB-A898-4882-891C-4A5A290B7CBD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2183747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67909347-7F6E-4D49-BD6E-10727B4A960D}" type="datetimeFigureOut">
              <a:rPr lang="zh-CN" altLang="en-US" smtClean="0"/>
              <a:t>2020/10/22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F87C8ADB-A898-4882-891C-4A5A290B7C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784452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09347-7F6E-4D49-BD6E-10727B4A960D}" type="datetimeFigureOut">
              <a:rPr lang="zh-CN" altLang="en-US" smtClean="0"/>
              <a:t>2020/10/22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C8ADB-A898-4882-891C-4A5A290B7C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32515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图片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09347-7F6E-4D49-BD6E-10727B4A960D}" type="datetimeFigureOut">
              <a:rPr lang="zh-CN" altLang="en-US" smtClean="0"/>
              <a:t>2020/10/22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C8ADB-A898-4882-891C-4A5A290B7C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77934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09347-7F6E-4D49-BD6E-10727B4A960D}" type="datetimeFigureOut">
              <a:rPr lang="zh-CN" altLang="en-US" smtClean="0"/>
              <a:t>2020/10/22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C8ADB-A898-4882-891C-4A5A290B7C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3701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67909347-7F6E-4D49-BD6E-10727B4A960D}" type="datetimeFigureOut">
              <a:rPr lang="zh-CN" altLang="en-US" smtClean="0"/>
              <a:t>2020/10/22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F87C8ADB-A898-4882-891C-4A5A290B7C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87323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09347-7F6E-4D49-BD6E-10727B4A960D}" type="datetimeFigureOut">
              <a:rPr lang="zh-CN" altLang="en-US" smtClean="0"/>
              <a:t>2020/10/22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C8ADB-A898-4882-891C-4A5A290B7C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88693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67909347-7F6E-4D49-BD6E-10727B4A960D}" type="datetimeFigureOut">
              <a:rPr lang="zh-CN" altLang="en-US" smtClean="0"/>
              <a:t>2020/10/22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F87C8ADB-A898-4882-891C-4A5A290B7C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45462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09347-7F6E-4D49-BD6E-10727B4A960D}" type="datetimeFigureOut">
              <a:rPr lang="zh-CN" altLang="en-US" smtClean="0"/>
              <a:t>2020/10/22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C8ADB-A898-4882-891C-4A5A290B7C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85790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09347-7F6E-4D49-BD6E-10727B4A960D}" type="datetimeFigureOut">
              <a:rPr lang="zh-CN" altLang="en-US" smtClean="0"/>
              <a:t>2020/10/22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C8ADB-A898-4882-891C-4A5A290B7C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91399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09347-7F6E-4D49-BD6E-10727B4A960D}" type="datetimeFigureOut">
              <a:rPr lang="zh-CN" altLang="en-US" smtClean="0"/>
              <a:t>2020/10/22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C8ADB-A898-4882-891C-4A5A290B7C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22229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09347-7F6E-4D49-BD6E-10727B4A960D}" type="datetimeFigureOut">
              <a:rPr lang="zh-CN" altLang="en-US" smtClean="0"/>
              <a:t>2020/10/22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C8ADB-A898-4882-891C-4A5A290B7C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67870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09347-7F6E-4D49-BD6E-10727B4A960D}" type="datetimeFigureOut">
              <a:rPr lang="zh-CN" altLang="en-US" smtClean="0"/>
              <a:t>2020/10/22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C8ADB-A898-4882-891C-4A5A290B7C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41777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09347-7F6E-4D49-BD6E-10727B4A960D}" type="datetimeFigureOut">
              <a:rPr lang="zh-CN" altLang="en-US" smtClean="0"/>
              <a:t>2020/10/22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C8ADB-A898-4882-891C-4A5A290B7C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19497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909347-7F6E-4D49-BD6E-10727B4A960D}" type="datetimeFigureOut">
              <a:rPr lang="zh-CN" altLang="en-US" smtClean="0"/>
              <a:t>2020/10/22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7C8ADB-A898-4882-891C-4A5A290B7C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452079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7D505F-DCC9-48A5-AA73-6BAB8D868FA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Week 3(10.16-10.22) Progress Report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13EFD88-E1A6-4252-A612-BE6BE637C4A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CN" dirty="0"/>
              <a:t>Siyu Zhang </a:t>
            </a:r>
          </a:p>
          <a:p>
            <a:r>
              <a:rPr lang="en-US" altLang="zh-CN" dirty="0"/>
              <a:t>10.22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339226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64251B-5657-4039-AE64-B5FA61B492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7900" y="764373"/>
            <a:ext cx="9258300" cy="1293028"/>
          </a:xfrm>
        </p:spPr>
        <p:txBody>
          <a:bodyPr/>
          <a:lstStyle/>
          <a:p>
            <a:r>
              <a:rPr lang="en-US" altLang="zh-CN" dirty="0"/>
              <a:t>Update: Modeling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C01FC73-9D61-4A82-A8DE-622DE0688A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965960"/>
            <a:ext cx="10820400" cy="4024125"/>
          </a:xfrm>
        </p:spPr>
        <p:txBody>
          <a:bodyPr>
            <a:noAutofit/>
          </a:bodyPr>
          <a:lstStyle/>
          <a:p>
            <a:pPr marL="457200" lvl="1" indent="0">
              <a:buNone/>
            </a:pPr>
            <a:endParaRPr lang="en-US" altLang="zh-CN" dirty="0">
              <a:latin typeface="+mj-lt"/>
            </a:endParaRPr>
          </a:p>
          <a:p>
            <a:endParaRPr lang="zh-CN" altLang="en-US" sz="2000" dirty="0">
              <a:latin typeface="+mj-lt"/>
            </a:endParaRPr>
          </a:p>
        </p:txBody>
      </p:sp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E0D856A0-79DC-471E-8DFD-FA12B493863D}"/>
              </a:ext>
            </a:extLst>
          </p:cNvPr>
          <p:cNvSpPr txBox="1">
            <a:spLocks/>
          </p:cNvSpPr>
          <p:nvPr/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Finished the modeling of the plate, fish and some vegetables</a:t>
            </a:r>
          </a:p>
          <a:p>
            <a:endParaRPr lang="zh-CN" altLang="en-US" dirty="0"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81AD8A9D-03C0-474D-B7B2-E3F1ED45AB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8CD7B9A3-361D-46F3-861B-3C7747E0E2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66520798-9CF6-43AA-824B-71B45E0C03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952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图片 28">
            <a:extLst>
              <a:ext uri="{FF2B5EF4-FFF2-40B4-BE49-F238E27FC236}">
                <a16:creationId xmlns:a16="http://schemas.microsoft.com/office/drawing/2014/main" id="{5FE74B7C-85DF-4999-992A-D01354BE9C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0845" y="3690841"/>
            <a:ext cx="1650310" cy="1523363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B964251B-5657-4039-AE64-B5FA61B492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7900" y="764373"/>
            <a:ext cx="9258300" cy="1293028"/>
          </a:xfrm>
        </p:spPr>
        <p:txBody>
          <a:bodyPr/>
          <a:lstStyle/>
          <a:p>
            <a:r>
              <a:rPr lang="en-US" altLang="zh-CN" dirty="0"/>
              <a:t>Update: Modeling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C01FC73-9D61-4A82-A8DE-622DE0688A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965960"/>
            <a:ext cx="10820400" cy="4024125"/>
          </a:xfrm>
        </p:spPr>
        <p:txBody>
          <a:bodyPr>
            <a:noAutofit/>
          </a:bodyPr>
          <a:lstStyle/>
          <a:p>
            <a:pPr marL="457200" lvl="1" indent="0">
              <a:buNone/>
            </a:pPr>
            <a:endParaRPr lang="en-US" altLang="zh-CN" dirty="0">
              <a:latin typeface="+mj-lt"/>
            </a:endParaRPr>
          </a:p>
          <a:p>
            <a:endParaRPr lang="zh-CN" altLang="en-US" sz="2000" dirty="0">
              <a:latin typeface="+mj-lt"/>
            </a:endParaRPr>
          </a:p>
        </p:txBody>
      </p:sp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E0D856A0-79DC-471E-8DFD-FA12B493863D}"/>
              </a:ext>
            </a:extLst>
          </p:cNvPr>
          <p:cNvSpPr txBox="1">
            <a:spLocks/>
          </p:cNvSpPr>
          <p:nvPr/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Finished the modeling of the plate, fish and some vegetables</a:t>
            </a:r>
          </a:p>
          <a:p>
            <a:r>
              <a:rPr lang="en-US" altLang="zh-CN" dirty="0"/>
              <a:t>Sculpting the fish with </a:t>
            </a:r>
            <a:r>
              <a:rPr lang="en-US" altLang="zh-CN" dirty="0" err="1"/>
              <a:t>Zbrush</a:t>
            </a:r>
            <a:r>
              <a:rPr lang="en-US" altLang="zh-CN" dirty="0"/>
              <a:t> and then imported it into Blender with an add-on</a:t>
            </a:r>
          </a:p>
          <a:p>
            <a:endParaRPr lang="zh-CN" altLang="en-US" dirty="0"/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1639441C-40A2-48BF-A4BC-319906D804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3994" y="877405"/>
            <a:ext cx="7964011" cy="4763165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A26B6A28-F0F3-4548-942E-3CC455FFD2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2493" y="764373"/>
            <a:ext cx="8507012" cy="5106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203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4E8C57-0F5A-4C51-90D5-EFD0EE46E8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Update: uv and texture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11D8146-7D1A-42CB-9A52-BCE3F78EB7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Unwrap the UVs of the models for texture painting</a:t>
            </a:r>
          </a:p>
          <a:p>
            <a:r>
              <a:rPr lang="en-US" altLang="zh-CN" dirty="0"/>
              <a:t>Using Substance Painter to paint the textures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F18D184-B6A7-4575-8DDC-053ABD1234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2699" y="3429000"/>
            <a:ext cx="2346602" cy="261632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406CF09-C5B5-47A8-BD53-F1CF306AED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6548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DDF10F4-3AA8-4367-90A7-36DC1E3E59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5649" y="1395413"/>
            <a:ext cx="5600700" cy="132397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72DFFD3A-9622-4D1D-B585-5F1FF15A3C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67087" y="3410125"/>
            <a:ext cx="5457825" cy="140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101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8B745EC-AE79-4342-8543-BC6A5FD532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2499" y="549008"/>
            <a:ext cx="7924801" cy="5277919"/>
          </a:xfrm>
          <a:prstGeom prst="rect">
            <a:avLst/>
          </a:prstGeom>
        </p:spPr>
      </p:pic>
      <p:sp>
        <p:nvSpPr>
          <p:cNvPr id="6" name="箭头: 右 5">
            <a:extLst>
              <a:ext uri="{FF2B5EF4-FFF2-40B4-BE49-F238E27FC236}">
                <a16:creationId xmlns:a16="http://schemas.microsoft.com/office/drawing/2014/main" id="{320D2478-BDB5-4E36-AF0C-2FD2F563C486}"/>
              </a:ext>
            </a:extLst>
          </p:cNvPr>
          <p:cNvSpPr/>
          <p:nvPr/>
        </p:nvSpPr>
        <p:spPr>
          <a:xfrm>
            <a:off x="1536700" y="1410887"/>
            <a:ext cx="2628900" cy="367113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箭头: 右 6">
            <a:extLst>
              <a:ext uri="{FF2B5EF4-FFF2-40B4-BE49-F238E27FC236}">
                <a16:creationId xmlns:a16="http://schemas.microsoft.com/office/drawing/2014/main" id="{D7A76C5A-9BB3-4309-968C-8B69D4C378DB}"/>
              </a:ext>
            </a:extLst>
          </p:cNvPr>
          <p:cNvSpPr/>
          <p:nvPr/>
        </p:nvSpPr>
        <p:spPr>
          <a:xfrm rot="10800000">
            <a:off x="7226299" y="4877985"/>
            <a:ext cx="3098800" cy="367113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D805937-A5CF-4D90-BA43-7CA164995A59}"/>
              </a:ext>
            </a:extLst>
          </p:cNvPr>
          <p:cNvSpPr txBox="1"/>
          <p:nvPr/>
        </p:nvSpPr>
        <p:spPr>
          <a:xfrm>
            <a:off x="419100" y="1361274"/>
            <a:ext cx="1117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Liquid: soup and oil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8F2673C-391E-44D4-A92C-07B9B677227D}"/>
              </a:ext>
            </a:extLst>
          </p:cNvPr>
          <p:cNvSpPr txBox="1"/>
          <p:nvPr/>
        </p:nvSpPr>
        <p:spPr>
          <a:xfrm>
            <a:off x="10325099" y="4762500"/>
            <a:ext cx="1917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Glossy Metal:</a:t>
            </a:r>
          </a:p>
          <a:p>
            <a:r>
              <a:rPr lang="en-US" altLang="zh-CN" dirty="0"/>
              <a:t>Iron Plate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933928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D85444-BC46-406D-8110-A595FEB2F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Takeaways for this week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84D54CC-CEFD-4B28-AB98-3FDD43D50B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Blender Modeling</a:t>
            </a:r>
          </a:p>
          <a:p>
            <a:r>
              <a:rPr lang="en-US" altLang="zh-CN" sz="3600" dirty="0"/>
              <a:t>Blender UV Editing</a:t>
            </a:r>
          </a:p>
          <a:p>
            <a:r>
              <a:rPr lang="en-US" altLang="zh-CN" sz="3600" dirty="0" err="1"/>
              <a:t>Zbrush</a:t>
            </a:r>
            <a:r>
              <a:rPr lang="en-US" altLang="zh-CN" sz="3600" dirty="0"/>
              <a:t> Sculpting</a:t>
            </a:r>
          </a:p>
          <a:p>
            <a:r>
              <a:rPr lang="en-US" altLang="zh-CN" sz="3600" dirty="0"/>
              <a:t>Substance Painter for textures</a:t>
            </a:r>
          </a:p>
        </p:txBody>
      </p:sp>
    </p:spTree>
    <p:extLst>
      <p:ext uri="{BB962C8B-B14F-4D97-AF65-F5344CB8AC3E}">
        <p14:creationId xmlns:p14="http://schemas.microsoft.com/office/powerpoint/2010/main" val="41796157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22A3AD9-8B39-44FE-A024-C39115DEA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Plan for the next week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137E04A-1B12-433D-B919-D83A4CC7B3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/>
              <a:t>Finish the textures of the Grilled Fish</a:t>
            </a:r>
          </a:p>
          <a:p>
            <a:r>
              <a:rPr lang="en-US" altLang="zh-CN" sz="3200" dirty="0"/>
              <a:t>Adjust shading and lighting for creating photo-realistic style</a:t>
            </a:r>
          </a:p>
          <a:p>
            <a:r>
              <a:rPr lang="en-US" altLang="zh-CN" sz="3200" dirty="0"/>
              <a:t>Spend more time </a:t>
            </a:r>
            <a:r>
              <a:rPr lang="en-US" altLang="zh-CN" sz="3200"/>
              <a:t>on analyzing Cycles </a:t>
            </a:r>
            <a:r>
              <a:rPr lang="en-US" altLang="zh-CN" sz="3200" dirty="0"/>
              <a:t>Engine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320030460"/>
      </p:ext>
    </p:extLst>
  </p:cSld>
  <p:clrMapOvr>
    <a:masterClrMapping/>
  </p:clrMapOvr>
</p:sld>
</file>

<file path=ppt/theme/theme1.xml><?xml version="1.0" encoding="utf-8"?>
<a:theme xmlns:a="http://schemas.openxmlformats.org/drawingml/2006/main" name="水汽尾迹">
  <a:themeElements>
    <a:clrScheme name="水汽尾迹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水汽尾迹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水汽尾迹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TM04033937[[fn=水汽尾迹]]</Template>
  <TotalTime>715</TotalTime>
  <Words>123</Words>
  <Application>Microsoft Office PowerPoint</Application>
  <PresentationFormat>宽屏</PresentationFormat>
  <Paragraphs>23</Paragraphs>
  <Slides>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10" baseType="lpstr">
      <vt:lpstr>Arial</vt:lpstr>
      <vt:lpstr>Century Gothic</vt:lpstr>
      <vt:lpstr>水汽尾迹</vt:lpstr>
      <vt:lpstr>Week 3(10.16-10.22) Progress Report</vt:lpstr>
      <vt:lpstr>Update: Modeling</vt:lpstr>
      <vt:lpstr>Update: Modeling</vt:lpstr>
      <vt:lpstr>Update: uv and texture</vt:lpstr>
      <vt:lpstr>PowerPoint 演示文稿</vt:lpstr>
      <vt:lpstr>Takeaways for this week</vt:lpstr>
      <vt:lpstr>Plan for the next week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Week 1 Progress Report</dc:title>
  <dc:creator>思语</dc:creator>
  <cp:lastModifiedBy>思语</cp:lastModifiedBy>
  <cp:revision>21</cp:revision>
  <dcterms:created xsi:type="dcterms:W3CDTF">2020-10-13T11:59:04Z</dcterms:created>
  <dcterms:modified xsi:type="dcterms:W3CDTF">2020-10-22T18:16:35Z</dcterms:modified>
</cp:coreProperties>
</file>